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4" r:id="rId4"/>
    <p:sldId id="265" r:id="rId5"/>
    <p:sldId id="266" r:id="rId6"/>
    <p:sldId id="261" r:id="rId7"/>
  </p:sldIdLst>
  <p:sldSz cx="9144000" cy="6858000" type="screen4x3"/>
  <p:notesSz cx="6819900" cy="9918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vital Mordehaev" initials="RM" lastIdx="0" clrIdx="0">
    <p:extLst>
      <p:ext uri="{19B8F6BF-5375-455C-9EA6-DF929625EA0E}">
        <p15:presenceInfo xmlns:p15="http://schemas.microsoft.com/office/powerpoint/2012/main" userId="S-1-5-21-2608710450-2596597008-1326608886-148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21" autoAdjust="0"/>
    <p:restoredTop sz="94750" autoAdjust="0"/>
  </p:normalViewPr>
  <p:slideViewPr>
    <p:cSldViewPr>
      <p:cViewPr varScale="1">
        <p:scale>
          <a:sx n="107" d="100"/>
          <a:sy n="107" d="100"/>
        </p:scale>
        <p:origin x="203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C52F512D-CD7C-465E-99C0-982DCEF05BD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075ADB71-6EB6-41F3-B83D-7FB14472D41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792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512D-CD7C-465E-99C0-982DCEF05BD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DB71-6EB6-41F3-B83D-7FB14472D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81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512D-CD7C-465E-99C0-982DCEF05BD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DB71-6EB6-41F3-B83D-7FB14472D41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122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512D-CD7C-465E-99C0-982DCEF05BD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DB71-6EB6-41F3-B83D-7FB14472D41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942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512D-CD7C-465E-99C0-982DCEF05BD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DB71-6EB6-41F3-B83D-7FB14472D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41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512D-CD7C-465E-99C0-982DCEF05BD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DB71-6EB6-41F3-B83D-7FB14472D41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989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512D-CD7C-465E-99C0-982DCEF05BD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DB71-6EB6-41F3-B83D-7FB14472D41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266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512D-CD7C-465E-99C0-982DCEF05BD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DB71-6EB6-41F3-B83D-7FB14472D41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13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512D-CD7C-465E-99C0-982DCEF05BD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DB71-6EB6-41F3-B83D-7FB14472D41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730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512D-CD7C-465E-99C0-982DCEF05BD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DB71-6EB6-41F3-B83D-7FB14472D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08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512D-CD7C-465E-99C0-982DCEF05BD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DB71-6EB6-41F3-B83D-7FB14472D41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662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512D-CD7C-465E-99C0-982DCEF05BD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DB71-6EB6-41F3-B83D-7FB14472D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512D-CD7C-465E-99C0-982DCEF05BD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DB71-6EB6-41F3-B83D-7FB14472D413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810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512D-CD7C-465E-99C0-982DCEF05BD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DB71-6EB6-41F3-B83D-7FB14472D41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608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512D-CD7C-465E-99C0-982DCEF05BD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DB71-6EB6-41F3-B83D-7FB14472D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9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512D-CD7C-465E-99C0-982DCEF05BD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DB71-6EB6-41F3-B83D-7FB14472D41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26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512D-CD7C-465E-99C0-982DCEF05BD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DB71-6EB6-41F3-B83D-7FB14472D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12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52F512D-CD7C-465E-99C0-982DCEF05BD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5ADB71-6EB6-41F3-B83D-7FB14472D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3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484784"/>
            <a:ext cx="7056784" cy="38779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3600" dirty="0" smtClean="0"/>
              <a:t>בנות הלומדות בתכנית מתיבתא</a:t>
            </a:r>
            <a:r>
              <a:rPr lang="he-IL" sz="3600" dirty="0"/>
              <a:t> </a:t>
            </a:r>
            <a:r>
              <a:rPr lang="he-IL" sz="3600" dirty="0" smtClean="0"/>
              <a:t>צריכות להשלים שעה וחצי בכל שבוע שאין בו סמינריון מתיבתא.</a:t>
            </a:r>
          </a:p>
          <a:p>
            <a:pPr algn="ctr" rtl="1">
              <a:lnSpc>
                <a:spcPct val="150000"/>
              </a:lnSpc>
            </a:pPr>
            <a:r>
              <a:rPr lang="he-IL" sz="3600" dirty="0" smtClean="0"/>
              <a:t>הדיווח על השלמת השעות יבוצע כך:</a:t>
            </a:r>
          </a:p>
          <a:p>
            <a:pPr algn="ctr" rtl="1">
              <a:lnSpc>
                <a:spcPct val="150000"/>
              </a:lnSpc>
            </a:pPr>
            <a:endParaRPr lang="he-IL" sz="2000" dirty="0" smtClean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74411"/>
            <a:ext cx="2037403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2175101"/>
      </p:ext>
    </p:extLst>
  </p:cSld>
  <p:clrMapOvr>
    <a:masterClrMapping/>
  </p:clrMapOvr>
  <p:transition spd="slow" advClick="0" advTm="1062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96752"/>
            <a:ext cx="7632848" cy="11339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he-IL" sz="2400" dirty="0" smtClean="0"/>
              <a:t>אחרי שביצעת השלמת שעות יופיע לך באותו היום </a:t>
            </a:r>
          </a:p>
          <a:p>
            <a:pPr algn="just" rtl="1">
              <a:lnSpc>
                <a:spcPct val="150000"/>
              </a:lnSpc>
            </a:pPr>
            <a:r>
              <a:rPr lang="he-IL" sz="2400" dirty="0" smtClean="0"/>
              <a:t>כניסה ויציאה שאינן משויכות לקורס</a:t>
            </a:r>
            <a:endParaRPr lang="he-IL" sz="2400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74411"/>
            <a:ext cx="2037403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2416954"/>
            <a:ext cx="4032448" cy="3820358"/>
          </a:xfrm>
          <a:prstGeom prst="rect">
            <a:avLst/>
          </a:prstGeom>
        </p:spPr>
      </p:pic>
      <p:sp>
        <p:nvSpPr>
          <p:cNvPr id="3" name="חץ ימינה 2"/>
          <p:cNvSpPr/>
          <p:nvPr/>
        </p:nvSpPr>
        <p:spPr>
          <a:xfrm rot="20850835">
            <a:off x="2118632" y="2781798"/>
            <a:ext cx="893745" cy="438687"/>
          </a:xfrm>
          <a:prstGeom prst="rightArrow">
            <a:avLst>
              <a:gd name="adj1" fmla="val 4032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585591"/>
      </p:ext>
    </p:extLst>
  </p:cSld>
  <p:clrMapOvr>
    <a:masterClrMapping/>
  </p:clrMapOvr>
  <p:transition spd="med" advClick="0" advTm="580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980728"/>
            <a:ext cx="7056784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2400" dirty="0" smtClean="0"/>
              <a:t>כנסי לתאריך שבו מופיע לך חוסר בסמינריון מתיבתא</a:t>
            </a:r>
          </a:p>
          <a:p>
            <a:pPr algn="ctr" rtl="1">
              <a:lnSpc>
                <a:spcPct val="150000"/>
              </a:lnSpc>
            </a:pPr>
            <a:endParaRPr lang="he-IL" sz="2400" dirty="0"/>
          </a:p>
          <a:p>
            <a:pPr algn="ctr" rtl="1">
              <a:lnSpc>
                <a:spcPct val="150000"/>
              </a:lnSpc>
            </a:pPr>
            <a:endParaRPr lang="he-IL" sz="2400" dirty="0" smtClean="0"/>
          </a:p>
          <a:p>
            <a:pPr algn="ctr" rtl="1">
              <a:lnSpc>
                <a:spcPct val="150000"/>
              </a:lnSpc>
            </a:pPr>
            <a:endParaRPr lang="he-IL" sz="2400" dirty="0"/>
          </a:p>
          <a:p>
            <a:pPr algn="ctr" rtl="1">
              <a:lnSpc>
                <a:spcPct val="150000"/>
              </a:lnSpc>
            </a:pPr>
            <a:r>
              <a:rPr lang="he-IL" sz="2400" dirty="0" smtClean="0"/>
              <a:t>+</a:t>
            </a:r>
          </a:p>
          <a:p>
            <a:pPr algn="ctr" rtl="1">
              <a:lnSpc>
                <a:spcPct val="150000"/>
              </a:lnSpc>
            </a:pPr>
            <a:endParaRPr lang="he-IL" sz="2400" dirty="0" smtClean="0"/>
          </a:p>
          <a:p>
            <a:pPr algn="ctr" rtl="1">
              <a:lnSpc>
                <a:spcPct val="150000"/>
              </a:lnSpc>
            </a:pPr>
            <a:r>
              <a:rPr lang="he-IL" sz="2400" dirty="0" smtClean="0"/>
              <a:t>ולחצי על אייקון תיקון</a:t>
            </a:r>
          </a:p>
          <a:p>
            <a:pPr algn="ctr" rtl="1">
              <a:lnSpc>
                <a:spcPct val="150000"/>
              </a:lnSpc>
            </a:pPr>
            <a:endParaRPr lang="he-IL" sz="2400" dirty="0" smtClean="0"/>
          </a:p>
          <a:p>
            <a:pPr algn="ctr" rtl="1">
              <a:lnSpc>
                <a:spcPct val="150000"/>
              </a:lnSpc>
            </a:pPr>
            <a:endParaRPr lang="he-IL" sz="2400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74411"/>
            <a:ext cx="2037403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1762434"/>
            <a:ext cx="5832648" cy="229597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832" y="4840110"/>
            <a:ext cx="2638793" cy="1461452"/>
          </a:xfrm>
          <a:prstGeom prst="rect">
            <a:avLst/>
          </a:prstGeom>
        </p:spPr>
      </p:pic>
      <p:sp>
        <p:nvSpPr>
          <p:cNvPr id="10" name="אליפסה 9"/>
          <p:cNvSpPr/>
          <p:nvPr/>
        </p:nvSpPr>
        <p:spPr>
          <a:xfrm>
            <a:off x="3563888" y="4867181"/>
            <a:ext cx="216024" cy="2180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4136245"/>
      </p:ext>
    </p:extLst>
  </p:cSld>
  <p:clrMapOvr>
    <a:masterClrMapping/>
  </p:clrMapOvr>
  <p:transition spd="med" advClick="0" advTm="1192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980728"/>
            <a:ext cx="705678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2000" dirty="0" smtClean="0"/>
              <a:t>בחלון התיקון עליך לסמן בסוג הדיווח- שינוי שעות </a:t>
            </a:r>
          </a:p>
          <a:p>
            <a:pPr algn="ctr" rtl="1">
              <a:lnSpc>
                <a:spcPct val="150000"/>
              </a:lnSpc>
            </a:pPr>
            <a:r>
              <a:rPr lang="he-IL" sz="2000" dirty="0" smtClean="0"/>
              <a:t>ולרשום את השעות שהשלמת(השעות במערכת של סמינריון מתיבתא)</a:t>
            </a:r>
            <a:endParaRPr lang="he-IL" sz="2000" dirty="0"/>
          </a:p>
          <a:p>
            <a:pPr algn="ctr" rtl="1">
              <a:lnSpc>
                <a:spcPct val="150000"/>
              </a:lnSpc>
            </a:pPr>
            <a:r>
              <a:rPr lang="he-IL" sz="2000" dirty="0" smtClean="0"/>
              <a:t>ולציין בהערות- השלמת שעות בוצעה בתאריך...</a:t>
            </a:r>
          </a:p>
          <a:p>
            <a:pPr algn="ctr" rtl="1">
              <a:lnSpc>
                <a:spcPct val="150000"/>
              </a:lnSpc>
            </a:pPr>
            <a:r>
              <a:rPr lang="he-IL" sz="2000" dirty="0" smtClean="0"/>
              <a:t>ולשלוח לאישור.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74411"/>
            <a:ext cx="2037403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2898510"/>
            <a:ext cx="4464496" cy="3410810"/>
          </a:xfrm>
          <a:prstGeom prst="rect">
            <a:avLst/>
          </a:prstGeom>
        </p:spPr>
      </p:pic>
      <p:sp>
        <p:nvSpPr>
          <p:cNvPr id="3" name="חץ ימינה 2"/>
          <p:cNvSpPr/>
          <p:nvPr/>
        </p:nvSpPr>
        <p:spPr>
          <a:xfrm>
            <a:off x="2195736" y="472813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3290079"/>
      </p:ext>
    </p:extLst>
  </p:cSld>
  <p:clrMapOvr>
    <a:masterClrMapping/>
  </p:clrMapOvr>
  <p:transition advClick="0" advTm="430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sz="2400" dirty="0" smtClean="0"/>
              <a:t/>
            </a:r>
            <a:br>
              <a:rPr lang="he-IL" sz="2400" dirty="0" smtClean="0"/>
            </a:br>
            <a:r>
              <a:rPr lang="he-IL" sz="2400" dirty="0"/>
              <a:t/>
            </a:r>
            <a:br>
              <a:rPr lang="he-IL" sz="2400" dirty="0"/>
            </a:br>
            <a:r>
              <a:rPr lang="he-IL" sz="2400" dirty="0" smtClean="0"/>
              <a:t/>
            </a:r>
            <a:br>
              <a:rPr lang="he-IL" sz="2400" dirty="0" smtClean="0"/>
            </a:br>
            <a:r>
              <a:rPr lang="he-IL" sz="2200" dirty="0" smtClean="0"/>
              <a:t>לסיום, עליך לפתוח בקשה לאיפוס שעות ההשלמה.</a:t>
            </a:r>
            <a:br>
              <a:rPr lang="he-IL" sz="2200" dirty="0" smtClean="0"/>
            </a:br>
            <a:r>
              <a:rPr lang="he-IL" sz="2200" dirty="0" smtClean="0"/>
              <a:t>תפתחי בקשת שינוי שעות ביום בו בוצעו שעות ההשלמה</a:t>
            </a:r>
            <a:br>
              <a:rPr lang="he-IL" sz="2200" dirty="0" smtClean="0"/>
            </a:br>
            <a:r>
              <a:rPr lang="he-IL" sz="2400" dirty="0" smtClean="0"/>
              <a:t/>
            </a:r>
            <a:br>
              <a:rPr lang="he-IL" sz="2400" dirty="0" smtClean="0"/>
            </a:br>
            <a:r>
              <a:rPr lang="he-IL" sz="2400" dirty="0" smtClean="0"/>
              <a:t/>
            </a:r>
            <a:br>
              <a:rPr lang="he-IL" sz="2400" dirty="0" smtClean="0"/>
            </a:br>
            <a:r>
              <a:rPr lang="he-IL" sz="2400" dirty="0"/>
              <a:t/>
            </a:r>
            <a:br>
              <a:rPr lang="he-IL" sz="2400" dirty="0"/>
            </a:br>
            <a:r>
              <a:rPr lang="he-IL" sz="2400" dirty="0" smtClean="0"/>
              <a:t/>
            </a:r>
            <a:br>
              <a:rPr lang="he-IL" sz="2400" dirty="0" smtClean="0"/>
            </a:br>
            <a:r>
              <a:rPr lang="he-IL" sz="2400" dirty="0" smtClean="0"/>
              <a:t/>
            </a:r>
            <a:br>
              <a:rPr lang="he-IL" sz="2400" dirty="0" smtClean="0"/>
            </a:br>
            <a:r>
              <a:rPr lang="he-IL" sz="2200" dirty="0" smtClean="0"/>
              <a:t>ולציין בהערות את המלל הבא- "מחיקת שעות השלמה עבור תאריכים </a:t>
            </a:r>
            <a:r>
              <a:rPr lang="en-US" sz="2200" dirty="0" smtClean="0"/>
              <a:t>"XXX</a:t>
            </a:r>
            <a:r>
              <a:rPr lang="he-IL" sz="2200" dirty="0" smtClean="0"/>
              <a:t>(צייני את התאריכים בהם השתמשת בשעות ההשלמה).</a:t>
            </a:r>
            <a:endParaRPr lang="he-IL" sz="2200" dirty="0"/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1340768"/>
            <a:ext cx="2520280" cy="1530656"/>
          </a:xfrm>
          <a:prstGeom prst="rect">
            <a:avLst/>
          </a:prstGeom>
        </p:spPr>
      </p:pic>
      <p:pic>
        <p:nvPicPr>
          <p:cNvPr id="14" name="מציין מיקום תוכן 1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63788" y="3548937"/>
            <a:ext cx="3888432" cy="3189749"/>
          </a:xfrm>
          <a:prstGeom prst="rect">
            <a:avLst/>
          </a:prstGeom>
        </p:spPr>
      </p:pic>
      <p:sp>
        <p:nvSpPr>
          <p:cNvPr id="15" name="אליפסה 14"/>
          <p:cNvSpPr/>
          <p:nvPr/>
        </p:nvSpPr>
        <p:spPr>
          <a:xfrm>
            <a:off x="3275854" y="5445224"/>
            <a:ext cx="3240361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אליפסה 15"/>
          <p:cNvSpPr/>
          <p:nvPr/>
        </p:nvSpPr>
        <p:spPr>
          <a:xfrm>
            <a:off x="3959932" y="4418511"/>
            <a:ext cx="648072" cy="33059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אליפסה 16"/>
          <p:cNvSpPr/>
          <p:nvPr/>
        </p:nvSpPr>
        <p:spPr>
          <a:xfrm>
            <a:off x="3986844" y="4949072"/>
            <a:ext cx="648072" cy="3147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חץ ימינה 17"/>
          <p:cNvSpPr/>
          <p:nvPr/>
        </p:nvSpPr>
        <p:spPr>
          <a:xfrm>
            <a:off x="2123728" y="53829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חץ ימינה 18"/>
          <p:cNvSpPr/>
          <p:nvPr/>
        </p:nvSpPr>
        <p:spPr>
          <a:xfrm rot="11243712">
            <a:off x="5333524" y="4633072"/>
            <a:ext cx="834332" cy="421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4264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ציין מיקום תוכן 6"/>
          <p:cNvSpPr>
            <a:spLocks noGrp="1"/>
          </p:cNvSpPr>
          <p:nvPr>
            <p:ph idx="1"/>
          </p:nvPr>
        </p:nvSpPr>
        <p:spPr>
          <a:xfrm>
            <a:off x="1407877" y="908720"/>
            <a:ext cx="6798736" cy="43204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e-IL" dirty="0" smtClean="0"/>
              <a:t>לאחר שליחת </a:t>
            </a:r>
            <a:r>
              <a:rPr lang="he-IL" dirty="0" smtClean="0"/>
              <a:t>הבקשות </a:t>
            </a:r>
            <a:r>
              <a:rPr lang="he-IL" dirty="0" smtClean="0"/>
              <a:t>בחלונית </a:t>
            </a:r>
            <a:r>
              <a:rPr lang="he-IL" dirty="0" smtClean="0"/>
              <a:t>"בקשות מהסטודנטים" </a:t>
            </a:r>
            <a:r>
              <a:rPr lang="he-IL" dirty="0" smtClean="0"/>
              <a:t>תוכלי לראות את </a:t>
            </a:r>
            <a:r>
              <a:rPr lang="he-IL" dirty="0" smtClean="0"/>
              <a:t>הבקשות בסטטוס- </a:t>
            </a:r>
            <a:r>
              <a:rPr lang="he-IL" dirty="0" smtClean="0"/>
              <a:t>"בהמתנה"</a:t>
            </a:r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r>
              <a:rPr lang="he-IL" dirty="0" smtClean="0"/>
              <a:t>עד </a:t>
            </a:r>
            <a:r>
              <a:rPr lang="he-IL" dirty="0" smtClean="0"/>
              <a:t>שהבקשות יאושרו על </a:t>
            </a:r>
            <a:r>
              <a:rPr lang="he-IL" dirty="0" smtClean="0"/>
              <a:t>ידי צוות המשרד </a:t>
            </a:r>
            <a:r>
              <a:rPr lang="he-IL" dirty="0" smtClean="0"/>
              <a:t>ויעברו </a:t>
            </a:r>
            <a:r>
              <a:rPr lang="he-IL" dirty="0" smtClean="0"/>
              <a:t>לסטטוס – "בקשה </a:t>
            </a:r>
            <a:r>
              <a:rPr lang="he-IL" dirty="0" smtClean="0"/>
              <a:t>מאושרת"</a:t>
            </a:r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r>
              <a:rPr lang="he-IL" dirty="0" smtClean="0"/>
              <a:t>לאחר אישור הבקשה תוכלי לראות שהחוסר כבר לא מופיע והשעות יעודכנו בדוח הנוכחות</a:t>
            </a:r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endParaRPr lang="he-IL" dirty="0" smtClean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87" y="1484783"/>
            <a:ext cx="8130620" cy="829865"/>
          </a:xfrm>
          <a:prstGeom prst="rect">
            <a:avLst/>
          </a:prstGeom>
        </p:spPr>
      </p:pic>
      <p:sp>
        <p:nvSpPr>
          <p:cNvPr id="4" name="חץ ימינה 3"/>
          <p:cNvSpPr/>
          <p:nvPr/>
        </p:nvSpPr>
        <p:spPr>
          <a:xfrm>
            <a:off x="123747" y="1755700"/>
            <a:ext cx="580293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8" name="תמונה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72" y="4941168"/>
            <a:ext cx="7562850" cy="1323975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9" y="2112268"/>
            <a:ext cx="7869938" cy="20238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82" y="3090468"/>
            <a:ext cx="8208912" cy="791765"/>
          </a:xfrm>
          <a:prstGeom prst="rect">
            <a:avLst/>
          </a:prstGeom>
        </p:spPr>
      </p:pic>
      <p:sp>
        <p:nvSpPr>
          <p:cNvPr id="8" name="חץ ימינה 7"/>
          <p:cNvSpPr/>
          <p:nvPr/>
        </p:nvSpPr>
        <p:spPr>
          <a:xfrm rot="20730061">
            <a:off x="53133" y="3581548"/>
            <a:ext cx="608775" cy="2794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06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370"/>
    </mc:Choice>
    <mc:Fallback xmlns="">
      <p:transition spd="slow" advClick="0" advTm="437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אורגני">
  <a:themeElements>
    <a:clrScheme name="אורגני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אורגני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אורגני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1627</TotalTime>
  <Words>118</Words>
  <Application>Microsoft Office PowerPoint</Application>
  <PresentationFormat>‫הצגה על המסך (4:3)</PresentationFormat>
  <Paragraphs>26</Paragraphs>
  <Slides>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10" baseType="lpstr">
      <vt:lpstr>Arial</vt:lpstr>
      <vt:lpstr>Garamond</vt:lpstr>
      <vt:lpstr>Times New Roman</vt:lpstr>
      <vt:lpstr>אורגני</vt:lpstr>
      <vt:lpstr>מצגת של PowerPoint</vt:lpstr>
      <vt:lpstr>מצגת של PowerPoint</vt:lpstr>
      <vt:lpstr>מצגת של PowerPoint</vt:lpstr>
      <vt:lpstr>מצגת של PowerPoint</vt:lpstr>
      <vt:lpstr>   לסיום, עליך לפתוח בקשה לאיפוס שעות ההשלמה. תפתחי בקשת שינוי שעות ביום בו בוצעו שעות ההשלמה      ולציין בהערות את המלל הבא- "מחיקת שעות השלמה עבור תאריכים "XXX(צייני את התאריכים בהם השתמשת בשעות ההשלמה).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nachum chernofsky</dc:creator>
  <cp:lastModifiedBy>Revital Mordehaev</cp:lastModifiedBy>
  <cp:revision>119</cp:revision>
  <cp:lastPrinted>2016-08-08T11:33:05Z</cp:lastPrinted>
  <dcterms:created xsi:type="dcterms:W3CDTF">2016-08-08T08:24:23Z</dcterms:created>
  <dcterms:modified xsi:type="dcterms:W3CDTF">2020-01-08T09:00:21Z</dcterms:modified>
</cp:coreProperties>
</file>