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7" r:id="rId6"/>
    <p:sldId id="269" r:id="rId7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tal Mordehaev" initials="RM" lastIdx="0" clrIdx="0">
    <p:extLst>
      <p:ext uri="{19B8F6BF-5375-455C-9EA6-DF929625EA0E}">
        <p15:presenceInfo xmlns:p15="http://schemas.microsoft.com/office/powerpoint/2012/main" userId="S-1-5-21-2608710450-2596597008-1326608886-14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1" autoAdjust="0"/>
    <p:restoredTop sz="94750" autoAdjust="0"/>
  </p:normalViewPr>
  <p:slideViewPr>
    <p:cSldViewPr>
      <p:cViewPr varScale="1">
        <p:scale>
          <a:sx n="107" d="100"/>
          <a:sy n="107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2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4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8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6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1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3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0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84784"/>
            <a:ext cx="7056784" cy="2991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600" dirty="0" smtClean="0"/>
              <a:t>בנות שהחסירו שעות יכולות להשלימן בתאריכי ההשלמה שפורסמו</a:t>
            </a:r>
          </a:p>
          <a:p>
            <a:pPr algn="ctr" rtl="1">
              <a:lnSpc>
                <a:spcPct val="150000"/>
              </a:lnSpc>
            </a:pPr>
            <a:r>
              <a:rPr lang="he-IL" sz="3600" dirty="0" smtClean="0"/>
              <a:t>הדיווח על השלמת השעות יבוצע כך:</a:t>
            </a:r>
          </a:p>
          <a:p>
            <a:pPr algn="ctr" rtl="1">
              <a:lnSpc>
                <a:spcPct val="150000"/>
              </a:lnSpc>
            </a:pPr>
            <a:endParaRPr lang="he-IL" sz="20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175101"/>
      </p:ext>
    </p:extLst>
  </p:cSld>
  <p:clrMapOvr>
    <a:masterClrMapping/>
  </p:clrMapOvr>
  <p:transition spd="slow" advClick="0" advTm="106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96752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 smtClean="0"/>
              <a:t>אחרי שביצעת השלמת שעות יופיע לך באותו היום </a:t>
            </a:r>
          </a:p>
          <a:p>
            <a:pPr algn="just" rtl="1">
              <a:lnSpc>
                <a:spcPct val="150000"/>
              </a:lnSpc>
            </a:pPr>
            <a:r>
              <a:rPr lang="he-IL" sz="2400" dirty="0" smtClean="0"/>
              <a:t>כניסה ויציאה שאינן משויכות לקורס ספציפי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416954"/>
            <a:ext cx="4032448" cy="3820358"/>
          </a:xfrm>
          <a:prstGeom prst="rect">
            <a:avLst/>
          </a:prstGeom>
        </p:spPr>
      </p:pic>
      <p:sp>
        <p:nvSpPr>
          <p:cNvPr id="3" name="חץ ימינה 2"/>
          <p:cNvSpPr/>
          <p:nvPr/>
        </p:nvSpPr>
        <p:spPr>
          <a:xfrm rot="20850835">
            <a:off x="2118632" y="2781798"/>
            <a:ext cx="893745" cy="438687"/>
          </a:xfrm>
          <a:prstGeom prst="rightArrow">
            <a:avLst>
              <a:gd name="adj1" fmla="val 403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5591"/>
      </p:ext>
    </p:extLst>
  </p:cSld>
  <p:clrMapOvr>
    <a:masterClrMapping/>
  </p:clrMapOvr>
  <p:transition spd="med" advClick="0" advTm="58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0567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dirty="0" smtClean="0"/>
              <a:t>כנסי לתאריך שבו מופיע לך חוסר בקורס (לדוגמא – מתיבתא)</a:t>
            </a:r>
          </a:p>
          <a:p>
            <a:pPr algn="ctr" rtl="1">
              <a:lnSpc>
                <a:spcPct val="150000"/>
              </a:lnSpc>
            </a:pPr>
            <a:endParaRPr lang="he-IL" sz="2400" dirty="0"/>
          </a:p>
          <a:p>
            <a:pPr algn="ctr" rtl="1">
              <a:lnSpc>
                <a:spcPct val="150000"/>
              </a:lnSpc>
            </a:pPr>
            <a:endParaRPr lang="he-IL" sz="2400" dirty="0" smtClean="0"/>
          </a:p>
          <a:p>
            <a:pPr algn="ctr" rtl="1">
              <a:lnSpc>
                <a:spcPct val="150000"/>
              </a:lnSpc>
            </a:pPr>
            <a:endParaRPr lang="he-IL" sz="2400" dirty="0"/>
          </a:p>
          <a:p>
            <a:pPr algn="ctr" rtl="1">
              <a:lnSpc>
                <a:spcPct val="150000"/>
              </a:lnSpc>
            </a:pPr>
            <a:r>
              <a:rPr lang="he-IL" sz="2400" dirty="0" smtClean="0"/>
              <a:t>+</a:t>
            </a:r>
          </a:p>
          <a:p>
            <a:pPr algn="ctr" rtl="1">
              <a:lnSpc>
                <a:spcPct val="150000"/>
              </a:lnSpc>
            </a:pPr>
            <a:endParaRPr lang="he-IL" sz="2400" dirty="0" smtClean="0"/>
          </a:p>
          <a:p>
            <a:pPr algn="ctr" rtl="1">
              <a:lnSpc>
                <a:spcPct val="150000"/>
              </a:lnSpc>
            </a:pPr>
            <a:r>
              <a:rPr lang="he-IL" sz="2400" dirty="0" smtClean="0"/>
              <a:t>ולחצי על אייקון תיקון</a:t>
            </a:r>
          </a:p>
          <a:p>
            <a:pPr algn="ctr" rtl="1">
              <a:lnSpc>
                <a:spcPct val="150000"/>
              </a:lnSpc>
            </a:pPr>
            <a:endParaRPr lang="he-IL" sz="2400" dirty="0" smtClean="0"/>
          </a:p>
          <a:p>
            <a:pPr algn="ctr" rtl="1">
              <a:lnSpc>
                <a:spcPct val="150000"/>
              </a:lnSpc>
            </a:pP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762434"/>
            <a:ext cx="5832648" cy="229597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4840110"/>
            <a:ext cx="2638793" cy="1461452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3563888" y="4867181"/>
            <a:ext cx="216024" cy="218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136245"/>
      </p:ext>
    </p:extLst>
  </p:cSld>
  <p:clrMapOvr>
    <a:masterClrMapping/>
  </p:clrMapOvr>
  <p:transition spd="med" advClick="0" advTm="1192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80728"/>
            <a:ext cx="705678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000" dirty="0" smtClean="0"/>
              <a:t>בחלון התיקון עליך לסמן בסוג הדיווח- שינוי שעות 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/>
              <a:t>ולרשום את השעות שהשלמת(השעות במערכת של הקורס)</a:t>
            </a:r>
            <a:endParaRPr lang="he-IL" sz="2000" dirty="0"/>
          </a:p>
          <a:p>
            <a:pPr algn="ctr" rtl="1">
              <a:lnSpc>
                <a:spcPct val="150000"/>
              </a:lnSpc>
            </a:pPr>
            <a:r>
              <a:rPr lang="he-IL" sz="2000" dirty="0" smtClean="0"/>
              <a:t>ולציין בהערות- השלמת שעות בוצעה בתאריך...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/>
              <a:t>ולשלוח לאישור.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898510"/>
            <a:ext cx="4464496" cy="3410810"/>
          </a:xfrm>
          <a:prstGeom prst="rect">
            <a:avLst/>
          </a:prstGeom>
        </p:spPr>
      </p:pic>
      <p:sp>
        <p:nvSpPr>
          <p:cNvPr id="3" name="חץ ימינה 2"/>
          <p:cNvSpPr/>
          <p:nvPr/>
        </p:nvSpPr>
        <p:spPr>
          <a:xfrm>
            <a:off x="2195736" y="4728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290079"/>
      </p:ext>
    </p:extLst>
  </p:cSld>
  <p:clrMapOvr>
    <a:masterClrMapping/>
  </p:clrMapOvr>
  <p:transition advClick="0" advTm="43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200" dirty="0" smtClean="0"/>
              <a:t>לסיום, עליך לפתוח בקשה לאיפוס שעות ההשלמה.</a:t>
            </a:r>
            <a:br>
              <a:rPr lang="he-IL" sz="2200" dirty="0" smtClean="0"/>
            </a:br>
            <a:r>
              <a:rPr lang="he-IL" sz="2200" dirty="0" smtClean="0"/>
              <a:t>תפתחי בקשת שינוי שעות ביום בו בוצעו שעות ההשלמה</a:t>
            </a:r>
            <a:br>
              <a:rPr lang="he-IL" sz="22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200" dirty="0" smtClean="0"/>
              <a:t>ולציין בהערות את המלל הבא- "מחיקת שעות השלמה עבור תאריכים </a:t>
            </a:r>
            <a:r>
              <a:rPr lang="en-US" sz="2200" dirty="0" smtClean="0"/>
              <a:t>"XXX</a:t>
            </a:r>
            <a:r>
              <a:rPr lang="he-IL" sz="2200" dirty="0" smtClean="0"/>
              <a:t>(צייני את התאריכים בהם השתמשת בשעות ההשלמה).</a:t>
            </a:r>
            <a:endParaRPr lang="he-IL" sz="22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40768"/>
            <a:ext cx="2520280" cy="1530656"/>
          </a:xfrm>
          <a:prstGeom prst="rect">
            <a:avLst/>
          </a:prstGeom>
        </p:spPr>
      </p:pic>
      <p:pic>
        <p:nvPicPr>
          <p:cNvPr id="14" name="מציין מיקום תוכן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3788" y="3548937"/>
            <a:ext cx="3888432" cy="3189749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3275854" y="5445224"/>
            <a:ext cx="3240361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959932" y="4418511"/>
            <a:ext cx="648072" cy="3305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3986844" y="4949072"/>
            <a:ext cx="648072" cy="314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 ימינה 17"/>
          <p:cNvSpPr/>
          <p:nvPr/>
        </p:nvSpPr>
        <p:spPr>
          <a:xfrm>
            <a:off x="2123728" y="5382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 ימינה 18"/>
          <p:cNvSpPr/>
          <p:nvPr/>
        </p:nvSpPr>
        <p:spPr>
          <a:xfrm rot="11243712">
            <a:off x="5333524" y="4633072"/>
            <a:ext cx="834332" cy="421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0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407877" y="908720"/>
            <a:ext cx="6798736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 smtClean="0"/>
              <a:t>לאחר שליחת </a:t>
            </a:r>
            <a:r>
              <a:rPr lang="he-IL" dirty="0" smtClean="0"/>
              <a:t>הבקשות </a:t>
            </a:r>
            <a:r>
              <a:rPr lang="he-IL" dirty="0" smtClean="0"/>
              <a:t>בחלונית </a:t>
            </a:r>
            <a:r>
              <a:rPr lang="he-IL" dirty="0" smtClean="0"/>
              <a:t>"בקשות מהסטודנטים" </a:t>
            </a:r>
            <a:r>
              <a:rPr lang="he-IL" dirty="0" smtClean="0"/>
              <a:t>תוכלי לראות את </a:t>
            </a:r>
            <a:r>
              <a:rPr lang="he-IL" dirty="0" smtClean="0"/>
              <a:t>הבקשות בסטטוס- </a:t>
            </a:r>
            <a:r>
              <a:rPr lang="he-IL" dirty="0" smtClean="0"/>
              <a:t>"בהמתנה"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עד </a:t>
            </a:r>
            <a:r>
              <a:rPr lang="he-IL" dirty="0" smtClean="0"/>
              <a:t>שהבקשות יאושרו על </a:t>
            </a:r>
            <a:r>
              <a:rPr lang="he-IL" dirty="0" smtClean="0"/>
              <a:t>ידי צוות המשרד </a:t>
            </a:r>
            <a:r>
              <a:rPr lang="he-IL" dirty="0" smtClean="0"/>
              <a:t>ויעברו </a:t>
            </a:r>
            <a:r>
              <a:rPr lang="he-IL" dirty="0" smtClean="0"/>
              <a:t>לסטטוס – "בקשה </a:t>
            </a:r>
            <a:r>
              <a:rPr lang="he-IL" dirty="0" smtClean="0"/>
              <a:t>מאושרת"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לאחר אישור הבקשה תוכלי לראות שהחוסר כבר לא מופיע והשעות יעודכנו בדוח הנוכחות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7" y="1484783"/>
            <a:ext cx="8130620" cy="829865"/>
          </a:xfrm>
          <a:prstGeom prst="rect">
            <a:avLst/>
          </a:prstGeom>
        </p:spPr>
      </p:pic>
      <p:sp>
        <p:nvSpPr>
          <p:cNvPr id="4" name="חץ ימינה 3"/>
          <p:cNvSpPr/>
          <p:nvPr/>
        </p:nvSpPr>
        <p:spPr>
          <a:xfrm>
            <a:off x="123747" y="1755700"/>
            <a:ext cx="58029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2" y="4941168"/>
            <a:ext cx="7562850" cy="13239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112268"/>
            <a:ext cx="7869938" cy="2023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82" y="3090468"/>
            <a:ext cx="8208912" cy="791765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730061">
            <a:off x="53133" y="3581548"/>
            <a:ext cx="608775" cy="279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8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70"/>
    </mc:Choice>
    <mc:Fallback xmlns="">
      <p:transition spd="slow" advClick="0" advTm="43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1554</TotalTime>
  <Words>115</Words>
  <Application>Microsoft Office PowerPoint</Application>
  <PresentationFormat>‫הצגה על המסך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אורגני</vt:lpstr>
      <vt:lpstr>מצגת של PowerPoint</vt:lpstr>
      <vt:lpstr>מצגת של PowerPoint</vt:lpstr>
      <vt:lpstr>מצגת של PowerPoint</vt:lpstr>
      <vt:lpstr>מצגת של PowerPoint</vt:lpstr>
      <vt:lpstr>   לסיום, עליך לפתוח בקשה לאיפוס שעות ההשלמה. תפתחי בקשת שינוי שעות ביום בו בוצעו שעות ההשלמה      ולציין בהערות את המלל הבא- "מחיקת שעות השלמה עבור תאריכים "XXX(צייני את התאריכים בהם השתמשת בשעות ההשלמה).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nachum chernofsky</dc:creator>
  <cp:lastModifiedBy>Revital Mordehaev</cp:lastModifiedBy>
  <cp:revision>115</cp:revision>
  <cp:lastPrinted>2016-08-08T11:33:05Z</cp:lastPrinted>
  <dcterms:created xsi:type="dcterms:W3CDTF">2016-08-08T08:24:23Z</dcterms:created>
  <dcterms:modified xsi:type="dcterms:W3CDTF">2020-01-08T09:00:18Z</dcterms:modified>
</cp:coreProperties>
</file>