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64" r:id="rId4"/>
    <p:sldId id="265" r:id="rId5"/>
    <p:sldId id="261" r:id="rId6"/>
    <p:sldId id="268" r:id="rId7"/>
    <p:sldId id="266" r:id="rId8"/>
  </p:sldIdLst>
  <p:sldSz cx="9144000" cy="6858000" type="screen4x3"/>
  <p:notesSz cx="6819900" cy="9918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1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21" autoAdjust="0"/>
    <p:restoredTop sz="94750" autoAdjust="0"/>
  </p:normalViewPr>
  <p:slideViewPr>
    <p:cSldViewPr>
      <p:cViewPr varScale="1">
        <p:scale>
          <a:sx n="38" d="100"/>
          <a:sy n="38" d="100"/>
        </p:scale>
        <p:origin x="147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C52F512D-CD7C-465E-99C0-982DCEF05BD3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075ADB71-6EB6-41F3-B83D-7FB14472D41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792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512D-CD7C-465E-99C0-982DCEF05BD3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DB71-6EB6-41F3-B83D-7FB14472D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81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512D-CD7C-465E-99C0-982DCEF05BD3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DB71-6EB6-41F3-B83D-7FB14472D41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122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512D-CD7C-465E-99C0-982DCEF05BD3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DB71-6EB6-41F3-B83D-7FB14472D41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942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512D-CD7C-465E-99C0-982DCEF05BD3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DB71-6EB6-41F3-B83D-7FB14472D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41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512D-CD7C-465E-99C0-982DCEF05BD3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DB71-6EB6-41F3-B83D-7FB14472D41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989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512D-CD7C-465E-99C0-982DCEF05BD3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DB71-6EB6-41F3-B83D-7FB14472D41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266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512D-CD7C-465E-99C0-982DCEF05BD3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DB71-6EB6-41F3-B83D-7FB14472D41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13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512D-CD7C-465E-99C0-982DCEF05BD3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DB71-6EB6-41F3-B83D-7FB14472D41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730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512D-CD7C-465E-99C0-982DCEF05BD3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DB71-6EB6-41F3-B83D-7FB14472D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08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512D-CD7C-465E-99C0-982DCEF05BD3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DB71-6EB6-41F3-B83D-7FB14472D413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662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512D-CD7C-465E-99C0-982DCEF05BD3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DB71-6EB6-41F3-B83D-7FB14472D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9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512D-CD7C-465E-99C0-982DCEF05BD3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DB71-6EB6-41F3-B83D-7FB14472D413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810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512D-CD7C-465E-99C0-982DCEF05BD3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DB71-6EB6-41F3-B83D-7FB14472D41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608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512D-CD7C-465E-99C0-982DCEF05BD3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DB71-6EB6-41F3-B83D-7FB14472D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98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512D-CD7C-465E-99C0-982DCEF05BD3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DB71-6EB6-41F3-B83D-7FB14472D41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26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512D-CD7C-465E-99C0-982DCEF05BD3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ADB71-6EB6-41F3-B83D-7FB14472D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12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52F512D-CD7C-465E-99C0-982DCEF05BD3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75ADB71-6EB6-41F3-B83D-7FB14472D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3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211053"/>
            <a:ext cx="7056784" cy="960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he-IL" sz="2000" dirty="0" smtClean="0"/>
              <a:t>בנות הלומדות במדרשה בתכנית המזכה במלגה, </a:t>
            </a:r>
          </a:p>
          <a:p>
            <a:pPr algn="just" rtl="1">
              <a:lnSpc>
                <a:spcPct val="150000"/>
              </a:lnSpc>
            </a:pPr>
            <a:r>
              <a:rPr lang="he-IL" sz="2000" dirty="0" smtClean="0"/>
              <a:t>צריכות להחתים  אצבע בשעון הנוכחות הביומטרי, הממוקם בכניסה למדרשה. </a:t>
            </a:r>
            <a:endParaRPr lang="he-IL" sz="2000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74411"/>
            <a:ext cx="2037403" cy="93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919" y="3068960"/>
            <a:ext cx="3134162" cy="222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75101"/>
      </p:ext>
    </p:extLst>
  </p:cSld>
  <p:clrMapOvr>
    <a:masterClrMapping/>
  </p:clrMapOvr>
  <p:transition spd="slow" advClick="0" advTm="10621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211053"/>
            <a:ext cx="7704856" cy="5799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he-IL" sz="2400" dirty="0" smtClean="0"/>
              <a:t>בהגעה למדרשה יש להחתים באצבע.</a:t>
            </a:r>
            <a:endParaRPr lang="he-IL" sz="2400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74411"/>
            <a:ext cx="2037403" cy="93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6907" y="3284984"/>
            <a:ext cx="3134162" cy="222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85591"/>
      </p:ext>
    </p:extLst>
  </p:cSld>
  <p:clrMapOvr>
    <a:masterClrMapping/>
  </p:clrMapOvr>
  <p:transition spd="med" advClick="0" advTm="5804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980728"/>
            <a:ext cx="7056784" cy="5799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2400" dirty="0" smtClean="0"/>
              <a:t>בסיום </a:t>
            </a:r>
            <a:r>
              <a:rPr lang="he-IL" sz="2400" dirty="0"/>
              <a:t>השיעור או </a:t>
            </a:r>
            <a:r>
              <a:rPr lang="he-IL" sz="2400" dirty="0" smtClean="0"/>
              <a:t>בסיום </a:t>
            </a:r>
            <a:r>
              <a:rPr lang="he-IL" sz="2400" dirty="0"/>
              <a:t>כמה שיעורים </a:t>
            </a:r>
            <a:r>
              <a:rPr lang="he-IL" sz="2400" dirty="0" smtClean="0"/>
              <a:t>ברצף יש להחתים אצבע</a:t>
            </a:r>
            <a:endParaRPr lang="he-IL" sz="2400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74411"/>
            <a:ext cx="2037403" cy="93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919" y="3212976"/>
            <a:ext cx="3134162" cy="22291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4136245"/>
      </p:ext>
    </p:extLst>
  </p:cSld>
  <p:clrMapOvr>
    <a:masterClrMapping/>
  </p:clrMapOvr>
  <p:transition spd="med" advClick="0" advTm="11927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211053"/>
            <a:ext cx="7056784" cy="498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2000" dirty="0" smtClean="0"/>
              <a:t>ניתן לבדוק את מצב הנוכחות ע"י כניסה לתוכנת הנוכחות באופן הבא</a:t>
            </a:r>
            <a:endParaRPr lang="he-IL" sz="2000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74411"/>
            <a:ext cx="2037403" cy="93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569" y="1988839"/>
            <a:ext cx="6087388" cy="4565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9832" y="4086943"/>
            <a:ext cx="33843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 smtClean="0"/>
              <a:t>המדרשה בר אילן</a:t>
            </a:r>
            <a:endParaRPr lang="he-IL" dirty="0"/>
          </a:p>
        </p:txBody>
      </p:sp>
      <p:sp>
        <p:nvSpPr>
          <p:cNvPr id="7" name="חץ למטה 6"/>
          <p:cNvSpPr/>
          <p:nvPr/>
        </p:nvSpPr>
        <p:spPr>
          <a:xfrm>
            <a:off x="5114190" y="4850433"/>
            <a:ext cx="216024" cy="288032"/>
          </a:xfrm>
          <a:prstGeom prst="downArrow">
            <a:avLst>
              <a:gd name="adj1" fmla="val 30759"/>
              <a:gd name="adj2" fmla="val 88481"/>
            </a:avLst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12000001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3290079"/>
      </p:ext>
    </p:extLst>
  </p:cSld>
  <p:clrMapOvr>
    <a:masterClrMapping/>
  </p:clrMapOvr>
  <p:transition advClick="0" advTm="43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ציין מיקום תוכן 6"/>
          <p:cNvSpPr>
            <a:spLocks noGrp="1"/>
          </p:cNvSpPr>
          <p:nvPr>
            <p:ph idx="1"/>
          </p:nvPr>
        </p:nvSpPr>
        <p:spPr>
          <a:xfrm>
            <a:off x="1407877" y="908721"/>
            <a:ext cx="6798736" cy="9361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dirty="0" smtClean="0"/>
              <a:t>כניסה לאתר המדרשה     מידע לסטודנטיות     שעון נוכחות </a:t>
            </a:r>
          </a:p>
          <a:p>
            <a:pPr marL="0" indent="0" algn="ctr">
              <a:buNone/>
            </a:pPr>
            <a:r>
              <a:rPr lang="he-IL" dirty="0" smtClean="0"/>
              <a:t>כניסה לתוכנת הנוכחות</a:t>
            </a:r>
            <a:endParaRPr lang="he-IL" dirty="0"/>
          </a:p>
        </p:txBody>
      </p:sp>
      <p:cxnSp>
        <p:nvCxnSpPr>
          <p:cNvPr id="9" name="מחבר חץ ישר 8"/>
          <p:cNvCxnSpPr/>
          <p:nvPr/>
        </p:nvCxnSpPr>
        <p:spPr>
          <a:xfrm flipH="1">
            <a:off x="5568920" y="1161887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/>
          <p:cNvCxnSpPr/>
          <p:nvPr/>
        </p:nvCxnSpPr>
        <p:spPr>
          <a:xfrm flipH="1">
            <a:off x="3419873" y="1156965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תמונה 14"/>
          <p:cNvPicPr/>
          <p:nvPr/>
        </p:nvPicPr>
        <p:blipFill rotWithShape="1">
          <a:blip r:embed="rId2"/>
          <a:srcRect l="10655" t="13483" r="11329" b="12993"/>
          <a:stretch/>
        </p:blipFill>
        <p:spPr bwMode="auto">
          <a:xfrm>
            <a:off x="4087584" y="2029918"/>
            <a:ext cx="4114800" cy="21191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4" name="מחבר חץ ישר 13"/>
          <p:cNvCxnSpPr/>
          <p:nvPr/>
        </p:nvCxnSpPr>
        <p:spPr>
          <a:xfrm flipH="1">
            <a:off x="1763688" y="1156965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אליפסה 4"/>
          <p:cNvSpPr/>
          <p:nvPr/>
        </p:nvSpPr>
        <p:spPr>
          <a:xfrm>
            <a:off x="5712936" y="3429000"/>
            <a:ext cx="864096" cy="33960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חץ למטה 2"/>
          <p:cNvSpPr/>
          <p:nvPr/>
        </p:nvSpPr>
        <p:spPr>
          <a:xfrm rot="7064526">
            <a:off x="6530959" y="3523011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6" name="תמונה 15"/>
          <p:cNvPicPr/>
          <p:nvPr/>
        </p:nvPicPr>
        <p:blipFill rotWithShape="1">
          <a:blip r:embed="rId3"/>
          <a:srcRect l="26005" t="32427" r="11510" b="8498"/>
          <a:stretch/>
        </p:blipFill>
        <p:spPr bwMode="auto">
          <a:xfrm>
            <a:off x="971600" y="3768602"/>
            <a:ext cx="3423172" cy="20884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חץ למטה 16"/>
          <p:cNvSpPr/>
          <p:nvPr/>
        </p:nvSpPr>
        <p:spPr>
          <a:xfrm rot="7064526">
            <a:off x="3045147" y="5258530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006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370"/>
    </mc:Choice>
    <mc:Fallback xmlns="">
      <p:transition spd="slow" advClick="0" advTm="43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816" y="548680"/>
            <a:ext cx="8424936" cy="40934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000" dirty="0" smtClean="0"/>
              <a:t>במקרה של לידה/מילואים/חתונה/אבל וכיו"ב </a:t>
            </a:r>
          </a:p>
          <a:p>
            <a:pPr algn="ctr" rtl="1"/>
            <a:r>
              <a:rPr lang="he-IL" sz="2000" dirty="0" smtClean="0"/>
              <a:t> ניתן הגיש בקשת תיקון באתר התוכנה באופן הבא –</a:t>
            </a:r>
          </a:p>
          <a:p>
            <a:pPr algn="r" rtl="1"/>
            <a:endParaRPr lang="he-IL" sz="2000" dirty="0" smtClean="0"/>
          </a:p>
          <a:p>
            <a:pPr marL="457200" indent="-457200" algn="r" rtl="1">
              <a:buAutoNum type="arabicPeriod"/>
            </a:pPr>
            <a:r>
              <a:rPr lang="he-IL" sz="2000" dirty="0" smtClean="0"/>
              <a:t>כניסה למערכת נוכחות                        2. בחירת היום והשעה שיש לתקן 						       (לחיצה על ה"מטוס")</a:t>
            </a:r>
          </a:p>
          <a:p>
            <a:pPr marL="457200" indent="-457200" algn="r" rtl="1">
              <a:buAutoNum type="arabicPeriod"/>
            </a:pPr>
            <a:endParaRPr lang="he-IL" sz="2000" dirty="0" smtClean="0"/>
          </a:p>
          <a:p>
            <a:pPr algn="r" rtl="1"/>
            <a:endParaRPr lang="he-IL" sz="2000" dirty="0" smtClean="0"/>
          </a:p>
          <a:p>
            <a:pPr algn="r" rtl="1"/>
            <a:endParaRPr lang="he-IL" sz="2000" dirty="0" smtClean="0"/>
          </a:p>
          <a:p>
            <a:pPr algn="r" rtl="1"/>
            <a:endParaRPr lang="he-IL" sz="2000" dirty="0"/>
          </a:p>
          <a:p>
            <a:pPr algn="r" rtl="1"/>
            <a:endParaRPr lang="he-IL" sz="2000" dirty="0" smtClean="0"/>
          </a:p>
          <a:p>
            <a:pPr algn="r" rtl="1"/>
            <a:r>
              <a:rPr lang="he-IL" sz="2000" dirty="0" smtClean="0"/>
              <a:t>3. תיקון ושליחה                                           </a:t>
            </a:r>
          </a:p>
          <a:p>
            <a:pPr algn="r" rtl="1"/>
            <a:r>
              <a:rPr lang="he-IL" sz="2000" dirty="0"/>
              <a:t> </a:t>
            </a:r>
            <a:r>
              <a:rPr lang="he-IL" sz="2000" dirty="0" smtClean="0"/>
              <a:t>                                                              4. בדיקת מצב הבקשה </a:t>
            </a:r>
          </a:p>
          <a:p>
            <a:pPr algn="r" rtl="1"/>
            <a:endParaRPr lang="he-IL" sz="2000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7" y="1659372"/>
            <a:ext cx="1381125" cy="106680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785" y="1255308"/>
            <a:ext cx="1321866" cy="2301026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7443" y="5394550"/>
            <a:ext cx="9144000" cy="829183"/>
          </a:xfrm>
          <a:prstGeom prst="rect">
            <a:avLst/>
          </a:prstGeom>
        </p:spPr>
      </p:pic>
      <p:sp>
        <p:nvSpPr>
          <p:cNvPr id="8" name="חץ למטה 7"/>
          <p:cNvSpPr/>
          <p:nvPr/>
        </p:nvSpPr>
        <p:spPr>
          <a:xfrm rot="2792524">
            <a:off x="462424" y="874129"/>
            <a:ext cx="484632" cy="9619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830651"/>
            <a:ext cx="2216274" cy="2506500"/>
          </a:xfrm>
          <a:prstGeom prst="rect">
            <a:avLst/>
          </a:prstGeom>
        </p:spPr>
      </p:pic>
      <p:pic>
        <p:nvPicPr>
          <p:cNvPr id="14" name="תמונה 13"/>
          <p:cNvPicPr/>
          <p:nvPr/>
        </p:nvPicPr>
        <p:blipFill rotWithShape="1">
          <a:blip r:embed="rId6"/>
          <a:srcRect l="83434" t="13484" b="48630"/>
          <a:stretch/>
        </p:blipFill>
        <p:spPr bwMode="auto">
          <a:xfrm>
            <a:off x="1012857" y="3174908"/>
            <a:ext cx="1288415" cy="16573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חץ למטה 14"/>
          <p:cNvSpPr/>
          <p:nvPr/>
        </p:nvSpPr>
        <p:spPr>
          <a:xfrm>
            <a:off x="2281856" y="4525050"/>
            <a:ext cx="484632" cy="6435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6222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1395"/>
    </mc:Choice>
    <mc:Fallback xmlns="">
      <p:transition spd="slow" advClick="0" advTm="1139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להזכירך!</a:t>
            </a:r>
            <a:endParaRPr lang="he-IL" dirty="0"/>
          </a:p>
        </p:txBody>
      </p:sp>
      <p:sp>
        <p:nvSpPr>
          <p:cNvPr id="6" name="מציין מיקום תוכן 5"/>
          <p:cNvSpPr>
            <a:spLocks noGrp="1"/>
          </p:cNvSpPr>
          <p:nvPr>
            <p:ph idx="1"/>
          </p:nvPr>
        </p:nvSpPr>
        <p:spPr>
          <a:xfrm>
            <a:off x="1176865" y="2708920"/>
            <a:ext cx="6798736" cy="3226212"/>
          </a:xfrm>
        </p:spPr>
        <p:txBody>
          <a:bodyPr>
            <a:normAutofit/>
          </a:bodyPr>
          <a:lstStyle/>
          <a:p>
            <a:pPr algn="ctr"/>
            <a:r>
              <a:rPr lang="he-IL" dirty="0"/>
              <a:t>מ- 80% נוכחות ומעלה </a:t>
            </a:r>
            <a:r>
              <a:rPr lang="he-IL" dirty="0" smtClean="0"/>
              <a:t>את זכאית </a:t>
            </a:r>
            <a:r>
              <a:rPr lang="he-IL" dirty="0"/>
              <a:t>למלגה  </a:t>
            </a:r>
          </a:p>
          <a:p>
            <a:pPr algn="ctr"/>
            <a:r>
              <a:rPr lang="he-IL" u="sng" dirty="0"/>
              <a:t>מי שלא הגיעה לאחוז זה לא תהיה זכאית למלגה</a:t>
            </a:r>
          </a:p>
          <a:p>
            <a:pPr algn="ctr"/>
            <a:r>
              <a:rPr lang="he-IL" dirty="0"/>
              <a:t>בין 80% ל- 90% נוכחות- תחושב המלגה לפי אחוז הנוכחות</a:t>
            </a:r>
          </a:p>
          <a:p>
            <a:pPr algn="ctr"/>
            <a:r>
              <a:rPr lang="he-IL" dirty="0"/>
              <a:t>מ- 90% נוכחות ומעלה תהיי זכאית למלגה מלאה לפי התכנית בה את רשומה.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3204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277"/>
    </mc:Choice>
    <mc:Fallback xmlns="">
      <p:transition spd="slow" advClick="0" advTm="4277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אורגני">
  <a:themeElements>
    <a:clrScheme name="אורגני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אורגני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אורגני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1443</TotalTime>
  <Words>128</Words>
  <Application>Microsoft Office PowerPoint</Application>
  <PresentationFormat>‫הצגה על המסך (4:3)</PresentationFormat>
  <Paragraphs>24</Paragraphs>
  <Slides>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1" baseType="lpstr">
      <vt:lpstr>Arial</vt:lpstr>
      <vt:lpstr>Garamond</vt:lpstr>
      <vt:lpstr>Times New Roman</vt:lpstr>
      <vt:lpstr>אורגני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להזכירך!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nachum chernofsky</dc:creator>
  <cp:lastModifiedBy>etel</cp:lastModifiedBy>
  <cp:revision>101</cp:revision>
  <cp:lastPrinted>2016-08-08T11:33:05Z</cp:lastPrinted>
  <dcterms:created xsi:type="dcterms:W3CDTF">2016-08-08T08:24:23Z</dcterms:created>
  <dcterms:modified xsi:type="dcterms:W3CDTF">2019-10-27T09:50:01Z</dcterms:modified>
</cp:coreProperties>
</file>